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708" r:id="rId5"/>
    <p:sldId id="719" r:id="rId6"/>
    <p:sldId id="722" r:id="rId7"/>
    <p:sldId id="300" r:id="rId8"/>
    <p:sldId id="720" r:id="rId9"/>
    <p:sldId id="723" r:id="rId10"/>
    <p:sldId id="721" r:id="rId11"/>
    <p:sldId id="724" r:id="rId12"/>
    <p:sldId id="726" r:id="rId13"/>
    <p:sldId id="727" r:id="rId14"/>
    <p:sldId id="728" r:id="rId15"/>
    <p:sldId id="725" r:id="rId16"/>
    <p:sldId id="729" r:id="rId17"/>
    <p:sldId id="737" r:id="rId18"/>
    <p:sldId id="731" r:id="rId19"/>
    <p:sldId id="730" r:id="rId20"/>
    <p:sldId id="736" r:id="rId21"/>
    <p:sldId id="733" r:id="rId22"/>
    <p:sldId id="732" r:id="rId23"/>
    <p:sldId id="734" r:id="rId24"/>
    <p:sldId id="735" r:id="rId25"/>
    <p:sldId id="738" r:id="rId26"/>
    <p:sldId id="739" r:id="rId27"/>
    <p:sldId id="741" r:id="rId28"/>
    <p:sldId id="718" r:id="rId29"/>
  </p:sldIdLst>
  <p:sldSz cx="12192000" cy="6858000"/>
  <p:notesSz cx="6797675" cy="9926638"/>
  <p:embeddedFontLst>
    <p:embeddedFont>
      <p:font typeface="TeleNeo Office" panose="020B0604020202020204" charset="0"/>
      <p:regular r:id="rId32"/>
      <p:bold r:id="rId33"/>
      <p:italic r:id="rId34"/>
      <p:boldItalic r:id="rId35"/>
    </p:embeddedFont>
    <p:embeddedFont>
      <p:font typeface="TeleNeo Office ExtraBold" panose="020B0604020202020204" charset="0"/>
      <p:bold r:id="rId36"/>
      <p:boldItalic r:id="rId3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B5945A04-284C-4B3E-9081-D50AAA9202ED}">
          <p14:sldIdLst>
            <p14:sldId id="708"/>
            <p14:sldId id="719"/>
            <p14:sldId id="722"/>
            <p14:sldId id="300"/>
            <p14:sldId id="720"/>
            <p14:sldId id="723"/>
            <p14:sldId id="721"/>
            <p14:sldId id="724"/>
            <p14:sldId id="726"/>
            <p14:sldId id="727"/>
            <p14:sldId id="728"/>
            <p14:sldId id="725"/>
            <p14:sldId id="729"/>
            <p14:sldId id="737"/>
            <p14:sldId id="731"/>
            <p14:sldId id="730"/>
            <p14:sldId id="736"/>
            <p14:sldId id="733"/>
            <p14:sldId id="732"/>
            <p14:sldId id="734"/>
            <p14:sldId id="735"/>
            <p14:sldId id="738"/>
            <p14:sldId id="739"/>
            <p14:sldId id="741"/>
            <p14:sldId id="71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4929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8" pos="5518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1980" userDrawn="1">
          <p15:clr>
            <a:srgbClr val="A4A3A4"/>
          </p15:clr>
        </p15:guide>
        <p15:guide id="12" pos="2162" userDrawn="1">
          <p15:clr>
            <a:srgbClr val="A4A3A4"/>
          </p15:clr>
        </p15:guide>
        <p15:guide id="14" pos="728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7" pos="5700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orient="horz" pos="935" userDrawn="1">
          <p15:clr>
            <a:srgbClr val="A4A3A4"/>
          </p15:clr>
        </p15:guide>
        <p15:guide id="20" orient="horz" pos="4204" userDrawn="1">
          <p15:clr>
            <a:srgbClr val="A4A3A4"/>
          </p15:clr>
        </p15:guide>
        <p15:guide id="23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89B"/>
    <a:srgbClr val="889130"/>
    <a:srgbClr val="D48936"/>
    <a:srgbClr val="FFB356"/>
    <a:srgbClr val="235482"/>
    <a:srgbClr val="529AD6"/>
    <a:srgbClr val="FFAD39"/>
    <a:srgbClr val="DBA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6" autoAdjust="0"/>
    <p:restoredTop sz="94558" autoAdjust="0"/>
  </p:normalViewPr>
  <p:slideViewPr>
    <p:cSldViewPr snapToObjects="1">
      <p:cViewPr varScale="1">
        <p:scale>
          <a:sx n="107" d="100"/>
          <a:sy n="107" d="100"/>
        </p:scale>
        <p:origin x="156" y="192"/>
      </p:cViewPr>
      <p:guideLst>
        <p:guide pos="3840"/>
        <p:guide pos="3931"/>
        <p:guide pos="3749"/>
        <p:guide pos="4929"/>
        <p:guide pos="5110"/>
        <p:guide pos="5518"/>
        <p:guide pos="2570"/>
        <p:guide pos="1980"/>
        <p:guide pos="2162"/>
        <p:guide pos="7287"/>
        <p:guide pos="393"/>
        <p:guide pos="5700"/>
        <p:guide pos="2751"/>
        <p:guide orient="horz" pos="935"/>
        <p:guide orient="horz" pos="4204"/>
        <p:guide orient="horz" pos="4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" d="1"/>
        <a:sy n="1" d="1"/>
      </p:scale>
      <p:origin x="0" y="-816"/>
    </p:cViewPr>
  </p:sorterViewPr>
  <p:notesViewPr>
    <p:cSldViewPr snapToObjects="1" showGuides="1">
      <p:cViewPr varScale="1">
        <p:scale>
          <a:sx n="74" d="100"/>
          <a:sy n="74" d="100"/>
        </p:scale>
        <p:origin x="404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‹Nº›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7:58:1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4969 297 24575,'-16'-12'0,"0"1"0,-1 0 0,0 2 0,-1 0 0,0 0 0,0 2 0,-35-10 0,-334-76 0,281 71 0,-14 0 0,-242-10 0,-128 33 0,192 3 0,7-2 0,-324-5 0,379-17 0,16 0 0,-12 13 0,0 11 0,0 10 0,1 10 0,-267 64 0,296-44 0,200-44 0,0 0 0,1 0 0,-1 0 0,0 1 0,0-1 0,0 1 0,0 0 0,0-1 0,1 1 0,-1 0 0,0 0 0,1 0 0,-1 0 0,1 0 0,-1 0 0,1 1 0,-1-1 0,1 0 0,0 1 0,-1-1 0,1 1 0,0-1 0,0 1 0,0 0 0,0-1 0,1 1 0,-1 0 0,0 0 0,1 0 0,-1 0 0,1 0 0,0-1 0,-1 4 0,3 2 0,-1-1 0,1 1 0,0 0 0,0 0 0,1-1 0,0 1 0,6 10 0,51 101 0,-31-55 0,3-2 0,3-1 0,53 68 0,-75-114 0,0-2 0,2 0 0,-1-1 0,1 0 0,1-1 0,0-1 0,25 11 0,19 12 0,150 87 0,251 104 0,-314-166 0,1-7 0,3-7 0,238 37 0,274 40 0,-465-80 0,2-9 0,348 8 0,270-41 0,-767 0 0,-1-3 0,89-19 0,-113 19 0,0-2 0,40-15 0,-57 18 0,0-1 0,0 0 0,-1 0 0,0 0 0,0-1 0,0 0 0,-1-1 0,0 0 0,0 0 0,9-13 0,13-27 0,-2-1 0,-3-1 0,32-89 0,-41 99 0,8-25 0,27-112 0,-44 145 0,-1 0 0,-2 0 0,0 0 0,-3 0 0,0-1 0,-2 1 0,-1 0 0,-2 0 0,-1 0 0,-1 1 0,-2 0 0,-1 0 0,-1 1 0,-2 0 0,-25-43 0,15 34-273,1 0 0,2-2 0,2 0 0,-20-66 0,33 84-6553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7:58:1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  <a:p>
            <a:pPr lvl="4"/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‹Nº›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B4192A66-BAB4-444B-9D5A-EF5D67DD2C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600" y="892800"/>
            <a:ext cx="9334800" cy="480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EA789154-BF39-534F-8732-2C4F477C0A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91600" y="5832000"/>
            <a:ext cx="4123362" cy="46633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60B6CD3-4D23-41AF-813B-493EA0339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E6EB998-053A-44F9-969A-AB1A92F9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67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5255976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46574E79-D6DF-694C-AF0B-B4CCB5F42D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6064382" y="1484596"/>
            <a:ext cx="6113057" cy="532878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F034BA-6B93-7845-98DA-16FFB497D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2191118" cy="6857504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“Here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quote</a:t>
            </a:r>
            <a:r>
              <a:rPr lang="de-DE" dirty="0"/>
              <a:t>, multiple </a:t>
            </a:r>
            <a:r>
              <a:rPr lang="de-DE" dirty="0" err="1"/>
              <a:t>lines</a:t>
            </a:r>
            <a:r>
              <a:rPr lang="de-DE" dirty="0"/>
              <a:t> possible.“</a:t>
            </a:r>
          </a:p>
          <a:p>
            <a:pPr lvl="1"/>
            <a:r>
              <a:rPr lang="de-DE" dirty="0"/>
              <a:t>– </a:t>
            </a:r>
            <a:r>
              <a:rPr lang="de-DE" dirty="0" err="1"/>
              <a:t>Author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98504D7C-4189-7C4A-B9EA-A897A2DBA5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600" y="1052736"/>
            <a:ext cx="11836800" cy="60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F69F91-62F3-6245-A153-1F5FB4B753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4000" y="5833800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685359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-24680" y="0"/>
            <a:ext cx="12240000" cy="687185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5399178 h 6858000"/>
              <a:gd name="connsiteX12" fmla="*/ 100965 w 12192000"/>
              <a:gd name="connsiteY12" fmla="*/ 6047839 h 6858000"/>
              <a:gd name="connsiteX13" fmla="*/ 0 w 12192000"/>
              <a:gd name="connsiteY13" fmla="*/ 6058043 h 6858000"/>
              <a:gd name="connsiteX14" fmla="*/ 0 w 12192000"/>
              <a:gd name="connsiteY1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628750 w 12192000"/>
              <a:gd name="connsiteY10" fmla="*/ 5399178 h 6858000"/>
              <a:gd name="connsiteX11" fmla="*/ 100965 w 12192000"/>
              <a:gd name="connsiteY11" fmla="*/ 6047839 h 6858000"/>
              <a:gd name="connsiteX12" fmla="*/ 0 w 12192000"/>
              <a:gd name="connsiteY12" fmla="*/ 6058043 h 6858000"/>
              <a:gd name="connsiteX13" fmla="*/ 0 w 12192000"/>
              <a:gd name="connsiteY13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628750 w 12192000"/>
              <a:gd name="connsiteY9" fmla="*/ 5399178 h 6858000"/>
              <a:gd name="connsiteX10" fmla="*/ 100965 w 12192000"/>
              <a:gd name="connsiteY10" fmla="*/ 6047839 h 6858000"/>
              <a:gd name="connsiteX11" fmla="*/ 0 w 12192000"/>
              <a:gd name="connsiteY11" fmla="*/ 6058043 h 6858000"/>
              <a:gd name="connsiteX12" fmla="*/ 0 w 12192000"/>
              <a:gd name="connsiteY12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147119 h 6858000"/>
              <a:gd name="connsiteX8" fmla="*/ 628750 w 12192000"/>
              <a:gd name="connsiteY8" fmla="*/ 5399178 h 6858000"/>
              <a:gd name="connsiteX9" fmla="*/ 100965 w 12192000"/>
              <a:gd name="connsiteY9" fmla="*/ 6047839 h 6858000"/>
              <a:gd name="connsiteX10" fmla="*/ 0 w 12192000"/>
              <a:gd name="connsiteY10" fmla="*/ 6058043 h 6858000"/>
              <a:gd name="connsiteX11" fmla="*/ 0 w 12192000"/>
              <a:gd name="connsiteY11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628750 w 12192000"/>
              <a:gd name="connsiteY7" fmla="*/ 5399178 h 6858000"/>
              <a:gd name="connsiteX8" fmla="*/ 100965 w 12192000"/>
              <a:gd name="connsiteY8" fmla="*/ 6047839 h 6858000"/>
              <a:gd name="connsiteX9" fmla="*/ 0 w 12192000"/>
              <a:gd name="connsiteY9" fmla="*/ 6058043 h 6858000"/>
              <a:gd name="connsiteX10" fmla="*/ 0 w 12192000"/>
              <a:gd name="connsiteY10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628750 w 12192000"/>
              <a:gd name="connsiteY6" fmla="*/ 5399178 h 6858000"/>
              <a:gd name="connsiteX7" fmla="*/ 100965 w 12192000"/>
              <a:gd name="connsiteY7" fmla="*/ 6047839 h 6858000"/>
              <a:gd name="connsiteX8" fmla="*/ 0 w 12192000"/>
              <a:gd name="connsiteY8" fmla="*/ 6058043 h 6858000"/>
              <a:gd name="connsiteX9" fmla="*/ 0 w 12192000"/>
              <a:gd name="connsiteY9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28750 w 12192000"/>
              <a:gd name="connsiteY5" fmla="*/ 5399178 h 6858000"/>
              <a:gd name="connsiteX6" fmla="*/ 100965 w 12192000"/>
              <a:gd name="connsiteY6" fmla="*/ 6047839 h 6858000"/>
              <a:gd name="connsiteX7" fmla="*/ 0 w 12192000"/>
              <a:gd name="connsiteY7" fmla="*/ 6058043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628750 w 12192000"/>
              <a:gd name="connsiteY4" fmla="*/ 5399178 h 6858000"/>
              <a:gd name="connsiteX5" fmla="*/ 100965 w 12192000"/>
              <a:gd name="connsiteY5" fmla="*/ 6047839 h 6858000"/>
              <a:gd name="connsiteX6" fmla="*/ 0 w 12192000"/>
              <a:gd name="connsiteY6" fmla="*/ 6058043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100965 w 12192000"/>
              <a:gd name="connsiteY4" fmla="*/ 6047839 h 6858000"/>
              <a:gd name="connsiteX5" fmla="*/ 0 w 12192000"/>
              <a:gd name="connsiteY5" fmla="*/ 6058043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0 w 12192000"/>
              <a:gd name="connsiteY4" fmla="*/ 6058043 h 6858000"/>
              <a:gd name="connsiteX5" fmla="*/ 0 w 12192000"/>
              <a:gd name="connsiteY5" fmla="*/ 0 h 6858000"/>
              <a:gd name="connsiteX0" fmla="*/ 0 w 12192000"/>
              <a:gd name="connsiteY0" fmla="*/ 0 h 6862715"/>
              <a:gd name="connsiteX1" fmla="*/ 12192000 w 12192000"/>
              <a:gd name="connsiteY1" fmla="*/ 0 h 6862715"/>
              <a:gd name="connsiteX2" fmla="*/ 12192000 w 12192000"/>
              <a:gd name="connsiteY2" fmla="*/ 6858000 h 6862715"/>
              <a:gd name="connsiteX3" fmla="*/ 7434300 w 12192000"/>
              <a:gd name="connsiteY3" fmla="*/ 6858000 h 6862715"/>
              <a:gd name="connsiteX4" fmla="*/ 0 w 12192000"/>
              <a:gd name="connsiteY4" fmla="*/ 6862715 h 6862715"/>
              <a:gd name="connsiteX5" fmla="*/ 0 w 12192000"/>
              <a:gd name="connsiteY5" fmla="*/ 0 h 6862715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274320 w 12192000"/>
              <a:gd name="connsiteY4" fmla="*/ 6533531 h 6858000"/>
              <a:gd name="connsiteX5" fmla="*/ 0 w 12192000"/>
              <a:gd name="connsiteY5" fmla="*/ 0 h 6858000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7498308 w 12256008"/>
              <a:gd name="connsiteY3" fmla="*/ 6858000 h 6862715"/>
              <a:gd name="connsiteX4" fmla="*/ 0 w 12256008"/>
              <a:gd name="connsiteY4" fmla="*/ 6862715 h 6862715"/>
              <a:gd name="connsiteX5" fmla="*/ 64008 w 12256008"/>
              <a:gd name="connsiteY5" fmla="*/ 0 h 6862715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0 w 12256008"/>
              <a:gd name="connsiteY3" fmla="*/ 6862715 h 6862715"/>
              <a:gd name="connsiteX4" fmla="*/ 64008 w 12256008"/>
              <a:gd name="connsiteY4" fmla="*/ 0 h 6862715"/>
              <a:gd name="connsiteX0" fmla="*/ 27432 w 12256008"/>
              <a:gd name="connsiteY0" fmla="*/ 0 h 6871859"/>
              <a:gd name="connsiteX1" fmla="*/ 12256008 w 12256008"/>
              <a:gd name="connsiteY1" fmla="*/ 9144 h 6871859"/>
              <a:gd name="connsiteX2" fmla="*/ 12256008 w 12256008"/>
              <a:gd name="connsiteY2" fmla="*/ 6867144 h 6871859"/>
              <a:gd name="connsiteX3" fmla="*/ 0 w 12256008"/>
              <a:gd name="connsiteY3" fmla="*/ 6871859 h 6871859"/>
              <a:gd name="connsiteX4" fmla="*/ 27432 w 12256008"/>
              <a:gd name="connsiteY4" fmla="*/ 0 h 687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6008" h="6871859">
                <a:moveTo>
                  <a:pt x="27432" y="0"/>
                </a:moveTo>
                <a:lnTo>
                  <a:pt x="12256008" y="9144"/>
                </a:lnTo>
                <a:lnTo>
                  <a:pt x="12256008" y="6867144"/>
                </a:lnTo>
                <a:lnTo>
                  <a:pt x="0" y="6871859"/>
                </a:lnTo>
                <a:lnTo>
                  <a:pt x="27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58E97A73-6FE8-0E45-8970-E6FAEF62D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6000" y="396000"/>
            <a:ext cx="7459200" cy="650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BE9DEF6-C39B-A24D-99CB-8E38B7212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583367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3888" y="342900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3888" y="481605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-24680" y="0"/>
            <a:ext cx="12240000" cy="687185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5399178 h 6858000"/>
              <a:gd name="connsiteX12" fmla="*/ 100965 w 12192000"/>
              <a:gd name="connsiteY12" fmla="*/ 6047839 h 6858000"/>
              <a:gd name="connsiteX13" fmla="*/ 0 w 12192000"/>
              <a:gd name="connsiteY13" fmla="*/ 6058043 h 6858000"/>
              <a:gd name="connsiteX14" fmla="*/ 0 w 12192000"/>
              <a:gd name="connsiteY1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628750 w 12192000"/>
              <a:gd name="connsiteY10" fmla="*/ 5399178 h 6858000"/>
              <a:gd name="connsiteX11" fmla="*/ 100965 w 12192000"/>
              <a:gd name="connsiteY11" fmla="*/ 6047839 h 6858000"/>
              <a:gd name="connsiteX12" fmla="*/ 0 w 12192000"/>
              <a:gd name="connsiteY12" fmla="*/ 6058043 h 6858000"/>
              <a:gd name="connsiteX13" fmla="*/ 0 w 12192000"/>
              <a:gd name="connsiteY13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628750 w 12192000"/>
              <a:gd name="connsiteY9" fmla="*/ 5399178 h 6858000"/>
              <a:gd name="connsiteX10" fmla="*/ 100965 w 12192000"/>
              <a:gd name="connsiteY10" fmla="*/ 6047839 h 6858000"/>
              <a:gd name="connsiteX11" fmla="*/ 0 w 12192000"/>
              <a:gd name="connsiteY11" fmla="*/ 6058043 h 6858000"/>
              <a:gd name="connsiteX12" fmla="*/ 0 w 12192000"/>
              <a:gd name="connsiteY12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147119 h 6858000"/>
              <a:gd name="connsiteX8" fmla="*/ 628750 w 12192000"/>
              <a:gd name="connsiteY8" fmla="*/ 5399178 h 6858000"/>
              <a:gd name="connsiteX9" fmla="*/ 100965 w 12192000"/>
              <a:gd name="connsiteY9" fmla="*/ 6047839 h 6858000"/>
              <a:gd name="connsiteX10" fmla="*/ 0 w 12192000"/>
              <a:gd name="connsiteY10" fmla="*/ 6058043 h 6858000"/>
              <a:gd name="connsiteX11" fmla="*/ 0 w 12192000"/>
              <a:gd name="connsiteY11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628750 w 12192000"/>
              <a:gd name="connsiteY7" fmla="*/ 5399178 h 6858000"/>
              <a:gd name="connsiteX8" fmla="*/ 100965 w 12192000"/>
              <a:gd name="connsiteY8" fmla="*/ 6047839 h 6858000"/>
              <a:gd name="connsiteX9" fmla="*/ 0 w 12192000"/>
              <a:gd name="connsiteY9" fmla="*/ 6058043 h 6858000"/>
              <a:gd name="connsiteX10" fmla="*/ 0 w 12192000"/>
              <a:gd name="connsiteY10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628750 w 12192000"/>
              <a:gd name="connsiteY6" fmla="*/ 5399178 h 6858000"/>
              <a:gd name="connsiteX7" fmla="*/ 100965 w 12192000"/>
              <a:gd name="connsiteY7" fmla="*/ 6047839 h 6858000"/>
              <a:gd name="connsiteX8" fmla="*/ 0 w 12192000"/>
              <a:gd name="connsiteY8" fmla="*/ 6058043 h 6858000"/>
              <a:gd name="connsiteX9" fmla="*/ 0 w 12192000"/>
              <a:gd name="connsiteY9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28750 w 12192000"/>
              <a:gd name="connsiteY5" fmla="*/ 5399178 h 6858000"/>
              <a:gd name="connsiteX6" fmla="*/ 100965 w 12192000"/>
              <a:gd name="connsiteY6" fmla="*/ 6047839 h 6858000"/>
              <a:gd name="connsiteX7" fmla="*/ 0 w 12192000"/>
              <a:gd name="connsiteY7" fmla="*/ 6058043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628750 w 12192000"/>
              <a:gd name="connsiteY4" fmla="*/ 5399178 h 6858000"/>
              <a:gd name="connsiteX5" fmla="*/ 100965 w 12192000"/>
              <a:gd name="connsiteY5" fmla="*/ 6047839 h 6858000"/>
              <a:gd name="connsiteX6" fmla="*/ 0 w 12192000"/>
              <a:gd name="connsiteY6" fmla="*/ 6058043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100965 w 12192000"/>
              <a:gd name="connsiteY4" fmla="*/ 6047839 h 6858000"/>
              <a:gd name="connsiteX5" fmla="*/ 0 w 12192000"/>
              <a:gd name="connsiteY5" fmla="*/ 6058043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0 w 12192000"/>
              <a:gd name="connsiteY4" fmla="*/ 6058043 h 6858000"/>
              <a:gd name="connsiteX5" fmla="*/ 0 w 12192000"/>
              <a:gd name="connsiteY5" fmla="*/ 0 h 6858000"/>
              <a:gd name="connsiteX0" fmla="*/ 0 w 12192000"/>
              <a:gd name="connsiteY0" fmla="*/ 0 h 6862715"/>
              <a:gd name="connsiteX1" fmla="*/ 12192000 w 12192000"/>
              <a:gd name="connsiteY1" fmla="*/ 0 h 6862715"/>
              <a:gd name="connsiteX2" fmla="*/ 12192000 w 12192000"/>
              <a:gd name="connsiteY2" fmla="*/ 6858000 h 6862715"/>
              <a:gd name="connsiteX3" fmla="*/ 7434300 w 12192000"/>
              <a:gd name="connsiteY3" fmla="*/ 6858000 h 6862715"/>
              <a:gd name="connsiteX4" fmla="*/ 0 w 12192000"/>
              <a:gd name="connsiteY4" fmla="*/ 6862715 h 6862715"/>
              <a:gd name="connsiteX5" fmla="*/ 0 w 12192000"/>
              <a:gd name="connsiteY5" fmla="*/ 0 h 6862715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274320 w 12192000"/>
              <a:gd name="connsiteY4" fmla="*/ 6533531 h 6858000"/>
              <a:gd name="connsiteX5" fmla="*/ 0 w 12192000"/>
              <a:gd name="connsiteY5" fmla="*/ 0 h 6858000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7498308 w 12256008"/>
              <a:gd name="connsiteY3" fmla="*/ 6858000 h 6862715"/>
              <a:gd name="connsiteX4" fmla="*/ 0 w 12256008"/>
              <a:gd name="connsiteY4" fmla="*/ 6862715 h 6862715"/>
              <a:gd name="connsiteX5" fmla="*/ 64008 w 12256008"/>
              <a:gd name="connsiteY5" fmla="*/ 0 h 6862715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0 w 12256008"/>
              <a:gd name="connsiteY3" fmla="*/ 6862715 h 6862715"/>
              <a:gd name="connsiteX4" fmla="*/ 64008 w 12256008"/>
              <a:gd name="connsiteY4" fmla="*/ 0 h 6862715"/>
              <a:gd name="connsiteX0" fmla="*/ 27432 w 12256008"/>
              <a:gd name="connsiteY0" fmla="*/ 0 h 6871859"/>
              <a:gd name="connsiteX1" fmla="*/ 12256008 w 12256008"/>
              <a:gd name="connsiteY1" fmla="*/ 9144 h 6871859"/>
              <a:gd name="connsiteX2" fmla="*/ 12256008 w 12256008"/>
              <a:gd name="connsiteY2" fmla="*/ 6867144 h 6871859"/>
              <a:gd name="connsiteX3" fmla="*/ 0 w 12256008"/>
              <a:gd name="connsiteY3" fmla="*/ 6871859 h 6871859"/>
              <a:gd name="connsiteX4" fmla="*/ 27432 w 12256008"/>
              <a:gd name="connsiteY4" fmla="*/ 0 h 687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6008" h="6871859">
                <a:moveTo>
                  <a:pt x="27432" y="0"/>
                </a:moveTo>
                <a:lnTo>
                  <a:pt x="12256008" y="9144"/>
                </a:lnTo>
                <a:lnTo>
                  <a:pt x="12256008" y="6867144"/>
                </a:lnTo>
                <a:lnTo>
                  <a:pt x="0" y="6871859"/>
                </a:lnTo>
                <a:lnTo>
                  <a:pt x="27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58E97A73-6FE8-0E45-8970-E6FAEF62D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984" y="44624"/>
            <a:ext cx="7459200" cy="650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BE9DEF6-C39B-A24D-99CB-8E38B7212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583367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3888" y="342900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3888" y="481605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3074748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B695740E-45A7-8641-AB5C-927DD5F3D8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platzhalter 21">
            <a:extLst>
              <a:ext uri="{FF2B5EF4-FFF2-40B4-BE49-F238E27FC236}">
                <a16:creationId xmlns:a16="http://schemas.microsoft.com/office/drawing/2014/main" id="{ACED6C9B-5DB2-C34F-9C08-4A4187E96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>
            <a:off x="-287793" y="302861"/>
            <a:ext cx="12143937" cy="625227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87888" y="1989000"/>
            <a:ext cx="6480112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87888" y="4604814"/>
            <a:ext cx="6480112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C60153EE-0FC6-D548-9B4F-95CBDD9C4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EC7A166D-5502-3743-9FD4-55C8E085D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>
            <a:off x="0" y="302861"/>
            <a:ext cx="12143937" cy="625227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33B04E29-9B5A-3743-AB11-FAB02D9ECA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3E2999A4-2ABB-0A46-AE47-A42536E349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3431704" y="333415"/>
            <a:ext cx="8424935" cy="73440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07968" y="1989000"/>
            <a:ext cx="5760032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07968" y="4604513"/>
            <a:ext cx="5760032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AED60A-C5F0-A742-B900-ED88610E2321}"/>
              </a:ext>
            </a:extLst>
          </p:cNvPr>
          <p:cNvSpPr txBox="1"/>
          <p:nvPr userDrawn="1"/>
        </p:nvSpPr>
        <p:spPr>
          <a:xfrm flipH="1">
            <a:off x="13130783" y="2404872"/>
            <a:ext cx="45719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65DC78-D123-BE42-B469-6F8E7F23C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2191118" cy="68575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3B8F279-B1D3-43B6-8D86-43D376BF5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FB880FA-6A04-46FF-86EF-D91188145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84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9974DF64-EA80-D34F-87EF-094639746960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502968" y="6267060"/>
            <a:ext cx="3360784" cy="55224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  <a:p>
            <a:pPr lvl="5"/>
            <a:r>
              <a:rPr lang="de-DE" dirty="0"/>
              <a:t>Level 6</a:t>
            </a:r>
          </a:p>
          <a:p>
            <a:pPr lvl="6"/>
            <a:r>
              <a:rPr lang="de-DE" dirty="0"/>
              <a:t>Level 7</a:t>
            </a:r>
          </a:p>
          <a:p>
            <a:pPr lvl="7"/>
            <a:r>
              <a:rPr lang="de-DE" dirty="0"/>
              <a:t>Level 8</a:t>
            </a:r>
          </a:p>
          <a:p>
            <a:pPr lvl="8"/>
            <a:r>
              <a:rPr lang="de-DE" dirty="0"/>
              <a:t>Level 9</a:t>
            </a:r>
          </a:p>
          <a:p>
            <a:pPr lvl="4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4" r:id="rId2"/>
    <p:sldLayoutId id="2147483649" r:id="rId3"/>
    <p:sldLayoutId id="2147483673" r:id="rId4"/>
    <p:sldLayoutId id="2147483654" r:id="rId5"/>
    <p:sldLayoutId id="2147483655" r:id="rId6"/>
    <p:sldLayoutId id="2147483656" r:id="rId7"/>
    <p:sldLayoutId id="2147483658" r:id="rId8"/>
    <p:sldLayoutId id="2147483672" r:id="rId9"/>
    <p:sldLayoutId id="2147483650" r:id="rId10"/>
    <p:sldLayoutId id="2147483657" r:id="rId11"/>
    <p:sldLayoutId id="2147483659" r:id="rId12"/>
    <p:sldLayoutId id="2147483660" r:id="rId13"/>
    <p:sldLayoutId id="2147483664" r:id="rId14"/>
    <p:sldLayoutId id="2147483662" r:id="rId15"/>
    <p:sldLayoutId id="2147483667" r:id="rId16"/>
    <p:sldLayoutId id="2147483663" r:id="rId17"/>
    <p:sldLayoutId id="2147483670" r:id="rId18"/>
    <p:sldLayoutId id="2147483665" r:id="rId19"/>
    <p:sldLayoutId id="2147483666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.xml"/><Relationship Id="rId5" Type="http://schemas.openxmlformats.org/officeDocument/2006/relationships/image" Target="../media/image37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4CCA141-94EE-5642-8DEC-AA6FDBBD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7" b="9564"/>
          <a:stretch/>
        </p:blipFill>
        <p:spPr>
          <a:xfrm>
            <a:off x="20" y="4576"/>
            <a:ext cx="1219198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noFill/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05B8089-A440-CAF4-CFA2-D6CCA832FC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3431703" y="4576"/>
            <a:ext cx="8760276" cy="76728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444BEF8-2B48-0C4A-8489-F85BAFB0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1281435"/>
            <a:ext cx="5616016" cy="1944104"/>
          </a:xfrm>
        </p:spPr>
        <p:txBody>
          <a:bodyPr anchor="b">
            <a:normAutofit/>
          </a:bodyPr>
          <a:lstStyle/>
          <a:p>
            <a:pPr algn="r"/>
            <a:r>
              <a:rPr lang="en-US" dirty="0" err="1"/>
              <a:t>DeskSharing</a:t>
            </a:r>
            <a:r>
              <a:rPr lang="en-US" dirty="0"/>
              <a:t> Update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F6E1DD-9159-49DF-8B70-5D08D44D0752}"/>
              </a:ext>
            </a:extLst>
          </p:cNvPr>
          <p:cNvSpPr txBox="1">
            <a:spLocks/>
          </p:cNvSpPr>
          <p:nvPr/>
        </p:nvSpPr>
        <p:spPr bwMode="gray">
          <a:xfrm>
            <a:off x="7608168" y="277843"/>
            <a:ext cx="4126711" cy="466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&lt;Component {...pageProps}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13FA92E6-88ED-400A-8F95-946AE98C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" y="908720"/>
            <a:ext cx="12192000" cy="43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9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9CBE3D3-2E87-408E-9A12-6BF53E52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12192000" cy="49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8" name="Imagen 17" descr="Imagen que contiene Tabla&#10;&#10;Descripción generada automáticamente">
            <a:extLst>
              <a:ext uri="{FF2B5EF4-FFF2-40B4-BE49-F238E27FC236}">
                <a16:creationId xmlns:a16="http://schemas.microsoft.com/office/drawing/2014/main" id="{2AC56146-235B-4E59-B332-61772632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2000" cy="457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2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DFA0AE-7E7F-14AE-F3D1-CBE94B3A7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47BB16-0FA1-3E3C-0622-338A1A44B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C8A9F6D-DD6F-40EE-EEDE-E413F570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2492896"/>
            <a:ext cx="10944000" cy="720000"/>
          </a:xfrm>
        </p:spPr>
        <p:txBody>
          <a:bodyPr/>
          <a:lstStyle/>
          <a:p>
            <a:pPr algn="ctr"/>
            <a:r>
              <a:rPr lang="es-ES" sz="7200" dirty="0" err="1"/>
              <a:t>BackEnd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206282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5530B-F26B-6886-431E-E958DD7D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2924944"/>
            <a:ext cx="10944000" cy="720000"/>
          </a:xfrm>
        </p:spPr>
        <p:txBody>
          <a:bodyPr/>
          <a:lstStyle/>
          <a:p>
            <a:r>
              <a:rPr lang="es-ES" dirty="0"/>
              <a:t>¿Qué he utilizado para hacer el </a:t>
            </a:r>
            <a:r>
              <a:rPr lang="es-ES" dirty="0" err="1"/>
              <a:t>BackEnd</a:t>
            </a:r>
            <a:r>
              <a:rPr lang="es-ES" dirty="0"/>
              <a:t>?</a:t>
            </a:r>
            <a:br>
              <a:rPr lang="es-ES" dirty="0"/>
            </a:b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92653C-3FE2-D91E-6720-FE1405151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15C11-888D-74A2-5563-50F0653AA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71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E3D68-3D1B-9797-6D4B-B6A46A6F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D48398-F7D9-E1F3-1EA2-728D4CA2E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3614" y="6382837"/>
            <a:ext cx="7488000" cy="324000"/>
          </a:xfrm>
        </p:spPr>
        <p:txBody>
          <a:bodyPr/>
          <a:lstStyle/>
          <a:p>
            <a:r>
              <a:rPr lang="en-US" dirty="0"/>
              <a:t>confidential, internal, open | author | presentation title</a:t>
            </a:r>
            <a:endParaRPr lang="de-D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8CA830-0A19-E261-D4BF-E84E4781A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4A81494-BB3D-918C-BEF1-48852EC7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206443"/>
            <a:ext cx="3209925" cy="18447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CA68B97-F5BB-9F66-B63A-DEF7F281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83" y="1817318"/>
            <a:ext cx="2232247" cy="2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1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AD217-6889-30A4-4715-B1A224CA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GraphQL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FA0F19-F1A9-BFFE-C4C3-F0AC37C8E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258809-3693-FC21-64AC-3729A6BCD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DF4B53-AD67-681B-5F94-DE8CA0BA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9" y="2196065"/>
            <a:ext cx="4549961" cy="31185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DC4FE3-A2A4-47CE-D019-DDA61BA1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858624"/>
            <a:ext cx="36040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5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5D666-3AE6-3F92-121B-11600EE1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2728518"/>
            <a:ext cx="10944000" cy="720000"/>
          </a:xfrm>
        </p:spPr>
        <p:txBody>
          <a:bodyPr/>
          <a:lstStyle/>
          <a:p>
            <a:r>
              <a:rPr lang="es-ES" dirty="0"/>
              <a:t>Comparativas contra otros servicio API-REST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F1D27B-8282-13A7-AB15-B93782767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4FE9F-E83B-605D-45B8-C317A0907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129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A0692-3CDC-B121-3870-B3D8E872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Un solo EndPoint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2F52B-5B77-441E-C589-EB259EF0E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2BEAC-AE45-40CC-F04D-339790919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F3CCF2A-1D09-FAFC-2986-9AC76E7E8F4F}"/>
              </a:ext>
            </a:extLst>
          </p:cNvPr>
          <p:cNvSpPr txBox="1">
            <a:spLocks/>
          </p:cNvSpPr>
          <p:nvPr/>
        </p:nvSpPr>
        <p:spPr bwMode="black">
          <a:xfrm>
            <a:off x="10950984" y="1876960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D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F19BDF-A629-CA24-FA5A-539CFA30EEE5}"/>
              </a:ext>
            </a:extLst>
          </p:cNvPr>
          <p:cNvSpPr txBox="1">
            <a:spLocks/>
          </p:cNvSpPr>
          <p:nvPr/>
        </p:nvSpPr>
        <p:spPr bwMode="black">
          <a:xfrm>
            <a:off x="983432" y="1867728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02F5199-51A1-8E4C-B3A9-571B77594067}"/>
              </a:ext>
            </a:extLst>
          </p:cNvPr>
          <p:cNvSpPr txBox="1">
            <a:spLocks/>
          </p:cNvSpPr>
          <p:nvPr/>
        </p:nvSpPr>
        <p:spPr bwMode="black">
          <a:xfrm>
            <a:off x="4547828" y="1844824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R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79A34B9-0EAA-6A9C-E721-57300B7603EF}"/>
              </a:ext>
            </a:extLst>
          </p:cNvPr>
          <p:cNvSpPr txBox="1">
            <a:spLocks/>
          </p:cNvSpPr>
          <p:nvPr/>
        </p:nvSpPr>
        <p:spPr bwMode="black">
          <a:xfrm>
            <a:off x="7860196" y="1879312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U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1EECF2E-C22A-A847-A50F-BA670BAC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9" y="2564904"/>
            <a:ext cx="2845953" cy="33843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AC157-A323-92E9-EEFD-B5439F3D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2636912"/>
            <a:ext cx="2520280" cy="338437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8C8A9B0-DE4D-3D81-B3C9-7B2B11D12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268" y="2636912"/>
            <a:ext cx="2951912" cy="33843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59B20DB-1A39-F102-D1FC-16D7482BC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336" y="2736004"/>
            <a:ext cx="2232664" cy="32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9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5A988-D7C1-DC86-C85C-F80C3DFC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AutoCreación</a:t>
            </a:r>
            <a:r>
              <a:rPr lang="es-ES" dirty="0"/>
              <a:t> de la BD a partir de las Entities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83FEEC-79C6-4012-AAA3-7719C6808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626DE5-914C-B7C4-B729-D1128CABB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0D2FF7B-C12E-9798-67CA-1B3117C6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3" y="1700808"/>
            <a:ext cx="4863335" cy="36429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8AA6FC-BB5D-0497-505A-0B73D3D30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700808"/>
            <a:ext cx="4863335" cy="33123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9B1A1C-7E17-F26A-5886-F44F71744260}"/>
                  </a:ext>
                </a:extLst>
              </p14:cNvPr>
              <p14:cNvContentPartPr/>
              <p14:nvPr/>
            </p14:nvContentPartPr>
            <p14:xfrm>
              <a:off x="6853158" y="2681012"/>
              <a:ext cx="1836000" cy="5922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9B1A1C-7E17-F26A-5886-F44F717442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4158" y="2672012"/>
                <a:ext cx="185364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F2DFC6-60CF-5CB4-1132-F3A46870C687}"/>
                  </a:ext>
                </a:extLst>
              </p14:cNvPr>
              <p14:cNvContentPartPr/>
              <p14:nvPr/>
            </p14:nvContentPartPr>
            <p14:xfrm>
              <a:off x="9448758" y="3469052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F2DFC6-60CF-5CB4-1132-F3A46870C6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0118" y="34604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21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4000" y="2492896"/>
            <a:ext cx="10944000" cy="720000"/>
          </a:xfrm>
        </p:spPr>
        <p:txBody>
          <a:bodyPr/>
          <a:lstStyle/>
          <a:p>
            <a:pPr algn="ctr"/>
            <a:r>
              <a:rPr lang="es-ES" sz="7200" dirty="0"/>
              <a:t>FrontEnd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60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ACADC-70EB-39C5-5931-419DDF35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Entities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72815-BBD9-A88A-6534-FF99575D5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B0D8A4-4A6E-30CD-C958-D7E86C687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4E650E-DA82-45D3-7547-0394AE258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43" y="1125000"/>
            <a:ext cx="12192000" cy="29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8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5525D8-8EB2-D4A3-9C31-E79C04F1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F140FC-BD9A-223A-1A4F-BD23C200B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80278F8-0F55-1A79-F15E-BF9D7B7D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583832"/>
            <a:ext cx="10944000" cy="720000"/>
          </a:xfrm>
        </p:spPr>
        <p:txBody>
          <a:bodyPr/>
          <a:lstStyle/>
          <a:p>
            <a:pPr algn="ctr"/>
            <a:r>
              <a:rPr lang="es-ES" dirty="0"/>
              <a:t>Conexión con el FrontEnd y el </a:t>
            </a:r>
            <a:r>
              <a:rPr lang="es-ES" dirty="0" err="1"/>
              <a:t>BackEnd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240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E7254-4FA9-17E6-78CD-9792C6A8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Conexión con Front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27CEB5-47C6-386C-4AE2-1072F1EA3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1E8B5A-19B0-E1A3-6383-CAF2352DD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C10D8F6-91DA-5DEF-E574-FB3F8879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53" y="1484784"/>
            <a:ext cx="445009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72F5B-D13E-94FF-6AFA-5901FE4F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1448664" cy="1151792"/>
          </a:xfrm>
        </p:spPr>
        <p:txBody>
          <a:bodyPr/>
          <a:lstStyle/>
          <a:p>
            <a:pPr algn="ctr"/>
            <a:r>
              <a:rPr lang="es-ES" dirty="0"/>
              <a:t> Métodos Actualmente Hechos Para el Funcionamiento de la Página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64314-9F59-42C8-7E10-A861A283D0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15697" y="1700808"/>
            <a:ext cx="5688648" cy="1439161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Auto Creación de puestos en la Base De Datos con su estado.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Reserva de puestos y cambio de estado del puesto.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Consulta de los puestos de la BD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Creación puesto favorito.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794AD-4214-606F-05DD-58FFABD7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3D72B-282F-7D2C-B673-0A66B38C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FEB231C-0876-ADAE-3D3B-F3CD9649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152" y="3934330"/>
            <a:ext cx="4342511" cy="2518669"/>
          </a:xfrm>
          <a:prstGeom prst="rect">
            <a:avLst/>
          </a:prstGeom>
        </p:spPr>
      </p:pic>
      <p:pic>
        <p:nvPicPr>
          <p:cNvPr id="10" name="Imagen 9" descr="Imagen que contiene Tabla&#10;&#10;Descripción generada automáticamente">
            <a:extLst>
              <a:ext uri="{FF2B5EF4-FFF2-40B4-BE49-F238E27FC236}">
                <a16:creationId xmlns:a16="http://schemas.microsoft.com/office/drawing/2014/main" id="{4D2401DD-B09D-E23F-F143-910172D7C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5" y="3880018"/>
            <a:ext cx="4342511" cy="25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9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72F5B-D13E-94FF-6AFA-5901FE4F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1448664" cy="1151792"/>
          </a:xfrm>
        </p:spPr>
        <p:txBody>
          <a:bodyPr/>
          <a:lstStyle/>
          <a:p>
            <a:pPr algn="ctr"/>
            <a:r>
              <a:rPr lang="es-ES" dirty="0"/>
              <a:t> Métodos Actualmente Hechos Para el Funcionamiento de la Página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64314-9F59-42C8-7E10-A861A283D0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15697" y="1700808"/>
            <a:ext cx="5688648" cy="1439161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Reserva de puestos y cambio de estado del puesto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794AD-4214-606F-05DD-58FFABD7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3D72B-282F-7D2C-B673-0A66B38C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4662C0-8811-6F6A-15A6-5917294B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3020547"/>
            <a:ext cx="2772162" cy="16480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F2CA2B-6B1F-9F97-F083-F3BC81E7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85" y="2189268"/>
            <a:ext cx="2635148" cy="33378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B1EA24-71C6-1C11-9579-70DD58903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6" y="2584063"/>
            <a:ext cx="4096322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10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4000" y="2492896"/>
            <a:ext cx="10944000" cy="720000"/>
          </a:xfrm>
        </p:spPr>
        <p:txBody>
          <a:bodyPr/>
          <a:lstStyle/>
          <a:p>
            <a:pPr algn="ctr"/>
            <a:r>
              <a:rPr lang="es-ES" dirty="0"/>
              <a:t>¿Dudas?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45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E380321-ECA3-47F1-A250-E7CC09928F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35360" y="4277379"/>
            <a:ext cx="11035423" cy="66307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F5B749-29C0-498F-93B4-422AAA05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621297"/>
            <a:ext cx="9014113" cy="93042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505E27-0A01-4F90-8317-01A33F51F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38" y="548680"/>
            <a:ext cx="12192000" cy="333675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105DF9F3-1D7A-4EA0-B44A-71B66BDA92AE}"/>
              </a:ext>
            </a:extLst>
          </p:cNvPr>
          <p:cNvSpPr/>
          <p:nvPr/>
        </p:nvSpPr>
        <p:spPr>
          <a:xfrm>
            <a:off x="5950446" y="3165350"/>
            <a:ext cx="288032" cy="839713"/>
          </a:xfrm>
          <a:prstGeom prst="downArrow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45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 descr="Diagrama, Esquemático&#10;&#10;Descripción generada automáticamente">
            <a:extLst>
              <a:ext uri="{FF2B5EF4-FFF2-40B4-BE49-F238E27FC236}">
                <a16:creationId xmlns:a16="http://schemas.microsoft.com/office/drawing/2014/main" id="{F94F1044-21EF-4CA6-9C73-3C525B753D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72870" y="188640"/>
            <a:ext cx="10646260" cy="6056838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05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B3B02964-8D59-407A-9FF6-A7E496E06D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67094" y="1486447"/>
            <a:ext cx="11788878" cy="4104456"/>
          </a:xfrm>
        </p:spPr>
      </p:pic>
    </p:spTree>
    <p:extLst>
      <p:ext uri="{BB962C8B-B14F-4D97-AF65-F5344CB8AC3E}">
        <p14:creationId xmlns:p14="http://schemas.microsoft.com/office/powerpoint/2010/main" val="136961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Marcador de contenido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89B814A-C21E-4B2D-AB09-07FD32AF693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56082" y="328267"/>
            <a:ext cx="6507107" cy="3070645"/>
          </a:xfrm>
        </p:spPr>
      </p:pic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D57BD664-2808-4019-81ED-8C428153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924" y="2492896"/>
            <a:ext cx="2956816" cy="3718882"/>
          </a:xfrm>
          <a:prstGeom prst="rect">
            <a:avLst/>
          </a:prstGeom>
        </p:spPr>
      </p:pic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19FF23E-3AAC-487A-A622-919A4E46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2492896"/>
            <a:ext cx="297967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9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Marcador de contenido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A69A2B7-B677-4B4A-A37F-2F29443E3E7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95400" y="1988840"/>
            <a:ext cx="5544616" cy="3053067"/>
          </a:xfr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3F050228-72DB-43DF-92CF-A44CF666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2" y="713433"/>
            <a:ext cx="2788701" cy="4544944"/>
          </a:xfrm>
          <a:prstGeom prst="rect">
            <a:avLst/>
          </a:prstGeom>
        </p:spPr>
      </p:pic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0EBB1B3D-7E92-4FA3-AA29-58B92977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479377" y="465625"/>
            <a:ext cx="8856984" cy="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7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" name="Marcador de contenido 4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B97DD173-1C74-46B7-9106-BE4A46271B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-18256" y="9550"/>
            <a:ext cx="12186786" cy="2891336"/>
          </a:xfr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C5B33D68-4A8D-4AEB-A6C9-4B4DBF55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12" y="3881311"/>
            <a:ext cx="2263336" cy="800169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900C28B-039F-4506-B9DB-A597DFB29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3405020"/>
            <a:ext cx="2286198" cy="2552921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C6E40782-AD04-4146-A11B-7103E8BCA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577602"/>
            <a:ext cx="1867062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9" name="Marcador de contenido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CA1CBF9-673D-4414-8C42-F73525049D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3392" y="404691"/>
            <a:ext cx="11120762" cy="5470274"/>
          </a:xfrm>
        </p:spPr>
      </p:pic>
    </p:spTree>
    <p:extLst>
      <p:ext uri="{BB962C8B-B14F-4D97-AF65-F5344CB8AC3E}">
        <p14:creationId xmlns:p14="http://schemas.microsoft.com/office/powerpoint/2010/main" val="523920711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DE">
  <a:themeElements>
    <a:clrScheme name="Benutzerdefiniert 1">
      <a:dk1>
        <a:srgbClr val="000000"/>
      </a:dk1>
      <a:lt1>
        <a:srgbClr val="FFFFFF"/>
      </a:lt1>
      <a:dk2>
        <a:srgbClr val="E20074"/>
      </a:dk2>
      <a:lt2>
        <a:srgbClr val="A3A3A3"/>
      </a:lt2>
      <a:accent1>
        <a:srgbClr val="1BADA2"/>
      </a:accent1>
      <a:accent2>
        <a:srgbClr val="53BAF2"/>
      </a:accent2>
      <a:accent3>
        <a:srgbClr val="FF9A1E"/>
      </a:accent3>
      <a:accent4>
        <a:srgbClr val="FFD328"/>
      </a:accent4>
      <a:accent5>
        <a:srgbClr val="1062AC"/>
      </a:accent5>
      <a:accent6>
        <a:srgbClr val="BECB44"/>
      </a:accent6>
      <a:hlink>
        <a:srgbClr val="1062AC"/>
      </a:hlink>
      <a:folHlink>
        <a:srgbClr val="1062AC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Präsentation3" id="{29E9177C-1AFC-41B5-A9A0-2C78E40EC98F}" vid="{A6CE1860-2D83-4068-9CB2-17D6533844E2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B1CC657658D646BB6EB2FF7034CC42" ma:contentTypeVersion="8" ma:contentTypeDescription="Ein neues Dokument erstellen." ma:contentTypeScope="" ma:versionID="e1370291e49912488fa960983e0033dd">
  <xsd:schema xmlns:xsd="http://www.w3.org/2001/XMLSchema" xmlns:xs="http://www.w3.org/2001/XMLSchema" xmlns:p="http://schemas.microsoft.com/office/2006/metadata/properties" xmlns:ns2="cbd61123-b473-46bb-9246-a4b4eb9f5cf1" targetNamespace="http://schemas.microsoft.com/office/2006/metadata/properties" ma:root="true" ma:fieldsID="1a53f6d6f73541486c0ae3dcf2ab1f61" ns2:_="">
    <xsd:import namespace="cbd61123-b473-46bb-9246-a4b4eb9f5c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61123-b473-46bb-9246-a4b4eb9f5c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65DFB4-D360-4A7F-BE7F-5696F0AA2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d61123-b473-46bb-9246-a4b4eb9f5c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6CAA0B-1927-48F2-95AC-6D77670F2B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5993BD-6241-4F53-9BB4-47B74FE44C6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cbd61123-b473-46bb-9246-a4b4eb9f5cf1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266</Words>
  <Application>Microsoft Office PowerPoint</Application>
  <PresentationFormat>Panorámica</PresentationFormat>
  <Paragraphs>61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TeleNeo Office</vt:lpstr>
      <vt:lpstr>TeleNeo Office ExtraBold</vt:lpstr>
      <vt:lpstr>Arial</vt:lpstr>
      <vt:lpstr>Telekom 2020 DE</vt:lpstr>
      <vt:lpstr>DeskSharing Update</vt:lpstr>
      <vt:lpstr>FrontEnd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BackEnd</vt:lpstr>
      <vt:lpstr>¿Qué he utilizado para hacer el BackEnd? </vt:lpstr>
      <vt:lpstr>Base de Datos</vt:lpstr>
      <vt:lpstr>GraphQL</vt:lpstr>
      <vt:lpstr>Comparativas contra otros servicio API-REST</vt:lpstr>
      <vt:lpstr>Un solo EndPoint</vt:lpstr>
      <vt:lpstr>AutoCreación de la BD a partir de las Entities</vt:lpstr>
      <vt:lpstr>Entities</vt:lpstr>
      <vt:lpstr>Conexión con el FrontEnd y el BackEnd</vt:lpstr>
      <vt:lpstr>Conexión con Front</vt:lpstr>
      <vt:lpstr> Métodos Actualmente Hechos Para el Funcionamiento de la Página</vt:lpstr>
      <vt:lpstr> Métodos Actualmente Hechos Para el Funcionamiento de la Página</vt:lpstr>
      <vt:lpstr>¿Dudas?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&amp; Paste Elemente – Master 2021</dc:title>
  <dc:subject/>
  <dc:creator>Stefanie Bauer</dc:creator>
  <cp:keywords/>
  <dc:description>Optimiert für Office 365</dc:description>
  <cp:lastModifiedBy>antonio  jose garcia  arias</cp:lastModifiedBy>
  <cp:revision>125</cp:revision>
  <cp:lastPrinted>2020-08-27T09:01:38Z</cp:lastPrinted>
  <dcterms:created xsi:type="dcterms:W3CDTF">2021-04-09T12:45:42Z</dcterms:created>
  <dcterms:modified xsi:type="dcterms:W3CDTF">2022-06-02T07:22:17Z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0x010100F1B1CC657658D646BB6EB2FF7034CC42</vt:lpwstr>
  </property>
</Properties>
</file>